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2776A-57A3-4F8E-8FE8-917A7F77E65C}" type="datetimeFigureOut">
              <a:rPr lang="en-US" smtClean="0"/>
              <a:t>5/16/2010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CE4D-9EAB-483E-9C0A-465AEEE8D8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2776A-57A3-4F8E-8FE8-917A7F77E65C}" type="datetimeFigureOut">
              <a:rPr lang="en-US" smtClean="0"/>
              <a:t>5/16/2010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CE4D-9EAB-483E-9C0A-465AEEE8D8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2776A-57A3-4F8E-8FE8-917A7F77E65C}" type="datetimeFigureOut">
              <a:rPr lang="en-US" smtClean="0"/>
              <a:t>5/16/2010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CE4D-9EAB-483E-9C0A-465AEEE8D8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2776A-57A3-4F8E-8FE8-917A7F77E65C}" type="datetimeFigureOut">
              <a:rPr lang="en-US" smtClean="0"/>
              <a:t>5/16/2010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CE4D-9EAB-483E-9C0A-465AEEE8D8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2776A-57A3-4F8E-8FE8-917A7F77E65C}" type="datetimeFigureOut">
              <a:rPr lang="en-US" smtClean="0"/>
              <a:t>5/16/2010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CE4D-9EAB-483E-9C0A-465AEEE8D8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2776A-57A3-4F8E-8FE8-917A7F77E65C}" type="datetimeFigureOut">
              <a:rPr lang="en-US" smtClean="0"/>
              <a:t>5/16/2010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CE4D-9EAB-483E-9C0A-465AEEE8D8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2776A-57A3-4F8E-8FE8-917A7F77E65C}" type="datetimeFigureOut">
              <a:rPr lang="en-US" smtClean="0"/>
              <a:t>5/16/2010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CE4D-9EAB-483E-9C0A-465AEEE8D8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2776A-57A3-4F8E-8FE8-917A7F77E65C}" type="datetimeFigureOut">
              <a:rPr lang="en-US" smtClean="0"/>
              <a:t>5/16/2010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CE4D-9EAB-483E-9C0A-465AEEE8D8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2776A-57A3-4F8E-8FE8-917A7F77E65C}" type="datetimeFigureOut">
              <a:rPr lang="en-US" smtClean="0"/>
              <a:t>5/16/2010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CE4D-9EAB-483E-9C0A-465AEEE8D8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2776A-57A3-4F8E-8FE8-917A7F77E65C}" type="datetimeFigureOut">
              <a:rPr lang="en-US" smtClean="0"/>
              <a:t>5/16/2010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CE4D-9EAB-483E-9C0A-465AEEE8D8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2776A-57A3-4F8E-8FE8-917A7F77E65C}" type="datetimeFigureOut">
              <a:rPr lang="en-US" smtClean="0"/>
              <a:t>5/16/2010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CE4D-9EAB-483E-9C0A-465AEEE8D8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2776A-57A3-4F8E-8FE8-917A7F77E65C}" type="datetimeFigureOut">
              <a:rPr lang="en-US" smtClean="0"/>
              <a:t>5/16/2010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FCE4D-9EAB-483E-9C0A-465AEEE8D87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DCIM\100CANON\IMG_08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69"/>
            <a:ext cx="9138708" cy="6854031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0"/>
            <a:ext cx="2819400" cy="5943600"/>
          </a:xfrm>
        </p:spPr>
        <p:txBody>
          <a:bodyPr anchor="t">
            <a:normAutofit/>
          </a:bodyPr>
          <a:lstStyle/>
          <a:p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We keep moving forward, opening new doors, and doing new things,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6248400" y="610136"/>
            <a:ext cx="28956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because we're curious and curiosity keeps leading us down new paths. </a:t>
            </a:r>
            <a:br>
              <a:rPr lang="en-US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-Walt Disney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 keep moving forward, opening new doors, and doing new things,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keep moving forward, opening new doors, and doing new things,</dc:title>
  <dc:creator>Owner</dc:creator>
  <cp:lastModifiedBy>Owner</cp:lastModifiedBy>
  <cp:revision>3</cp:revision>
  <dcterms:created xsi:type="dcterms:W3CDTF">2010-05-17T02:23:50Z</dcterms:created>
  <dcterms:modified xsi:type="dcterms:W3CDTF">2010-05-17T02:44:11Z</dcterms:modified>
</cp:coreProperties>
</file>